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7" r:id="rId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4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1033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504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1451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2207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6217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1734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518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21962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19999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697083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459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40879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21475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627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39461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264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4865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534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8338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6387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644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7510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4038D-2632-41A4-BF60-BDD3445964A0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68FBF-F24B-40CE-B8A8-BB4B18B02BC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060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54846-A040-487E-A3BA-EB6990029B9F}" type="datetimeFigureOut">
              <a:rPr lang="es-CL" smtClean="0"/>
              <a:t>15/03/2018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B2BEB-8E0D-4514-BD8A-AEF0BC47F0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193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0E2B488-1E13-432E-B0C1-2CED18546B58}"/>
              </a:ext>
            </a:extLst>
          </p:cNvPr>
          <p:cNvSpPr/>
          <p:nvPr/>
        </p:nvSpPr>
        <p:spPr>
          <a:xfrm>
            <a:off x="1259632" y="260649"/>
            <a:ext cx="5832648" cy="7925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2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Proceso de Selección.</a:t>
            </a:r>
          </a:p>
        </p:txBody>
      </p:sp>
      <p:pic>
        <p:nvPicPr>
          <p:cNvPr id="4" name="Picture 2" descr="C:\Users\Silvia\Desktop\logotip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11" y="260649"/>
            <a:ext cx="720080" cy="792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Silvia\Desktop\tit-puertocordiller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19" y="260649"/>
            <a:ext cx="1464891" cy="695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Silvia\Desktop\logotipo.png"/>
          <p:cNvPicPr>
            <a:picLocks noChangeAspect="1" noChangeArrowheads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199"/>
          <a:stretch/>
        </p:blipFill>
        <p:spPr bwMode="auto">
          <a:xfrm>
            <a:off x="1812650" y="3486894"/>
            <a:ext cx="5536384" cy="3261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1">
            <a:extLst>
              <a:ext uri="{FF2B5EF4-FFF2-40B4-BE49-F238E27FC236}">
                <a16:creationId xmlns:a16="http://schemas.microsoft.com/office/drawing/2014/main" id="{80E2B488-1E13-432E-B0C1-2CED18546B58}"/>
              </a:ext>
            </a:extLst>
          </p:cNvPr>
          <p:cNvSpPr/>
          <p:nvPr/>
        </p:nvSpPr>
        <p:spPr>
          <a:xfrm>
            <a:off x="6588224" y="6380876"/>
            <a:ext cx="2520280" cy="43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1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GESTION DE PERSONAS</a:t>
            </a:r>
          </a:p>
        </p:txBody>
      </p:sp>
      <p:sp>
        <p:nvSpPr>
          <p:cNvPr id="9" name="Rectángulo 6">
            <a:extLst>
              <a:ext uri="{FF2B5EF4-FFF2-40B4-BE49-F238E27FC236}">
                <a16:creationId xmlns:a16="http://schemas.microsoft.com/office/drawing/2014/main" id="{B935E45C-8CC5-45DA-8300-3557A7DABD7A}"/>
              </a:ext>
            </a:extLst>
          </p:cNvPr>
          <p:cNvSpPr/>
          <p:nvPr/>
        </p:nvSpPr>
        <p:spPr>
          <a:xfrm>
            <a:off x="527136" y="1340768"/>
            <a:ext cx="8211733" cy="4824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s-CL" b="1" dirty="0">
                <a:solidFill>
                  <a:schemeClr val="tx2"/>
                </a:solidFill>
                <a:latin typeface="Century Gothic" panose="020B0502020202020204" pitchFamily="34" charset="0"/>
              </a:rPr>
              <a:t>El Servicio Local de Educación Pública Puerto Cordillera, invita a incorporarse a su equipo de trabajo, a todos los interesados en participar del proceso de selección para proveer las vacancias en calidad de contrata de este Servicio.</a:t>
            </a:r>
          </a:p>
          <a:p>
            <a:pPr algn="just">
              <a:lnSpc>
                <a:spcPct val="150000"/>
              </a:lnSpc>
            </a:pPr>
            <a:r>
              <a:rPr lang="es-CL" b="1" dirty="0">
                <a:solidFill>
                  <a:schemeClr val="tx2"/>
                </a:solidFill>
                <a:latin typeface="Century Gothic" panose="020B0502020202020204" pitchFamily="34" charset="0"/>
              </a:rPr>
              <a:t>El período de postulación será entre el día jueves 15 de marzo hasta el  martes 20 de marzo a las 17:00 horas.</a:t>
            </a:r>
          </a:p>
          <a:p>
            <a:pPr algn="just">
              <a:lnSpc>
                <a:spcPct val="150000"/>
              </a:lnSpc>
            </a:pPr>
            <a:r>
              <a:rPr lang="es-CL" b="1" dirty="0">
                <a:solidFill>
                  <a:schemeClr val="tx2"/>
                </a:solidFill>
                <a:latin typeface="Century Gothic" panose="020B0502020202020204" pitchFamily="34" charset="0"/>
              </a:rPr>
              <a:t>Todos los antecedentes del proceso y sus respectivos anexos, los podrá encontrar en el sitio web: https://educacionpublica.mineduc.cl/</a:t>
            </a:r>
          </a:p>
          <a:p>
            <a:pPr algn="just">
              <a:lnSpc>
                <a:spcPct val="150000"/>
              </a:lnSpc>
            </a:pPr>
            <a:endParaRPr lang="es-CL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7293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Words>96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Tema de Office</vt:lpstr>
      <vt:lpstr>Diseño personalizado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Victor Andres Elgueta Zepeda</dc:creator>
  <cp:lastModifiedBy>Victor Andres Elgueta Zepeda</cp:lastModifiedBy>
  <cp:revision>24</cp:revision>
  <dcterms:created xsi:type="dcterms:W3CDTF">2018-02-20T22:23:08Z</dcterms:created>
  <dcterms:modified xsi:type="dcterms:W3CDTF">2018-03-15T15:40:03Z</dcterms:modified>
</cp:coreProperties>
</file>